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010400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0274EEB-C838-BE04-9BB6-1C0D8F803A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5B46F1-1EF1-3F2E-F8F6-D4D2616402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A1BAA-2380-473A-8243-654BF93BDAC5}" type="datetime8">
              <a:rPr lang="es-MX" smtClean="0"/>
              <a:t>19/06/2024 12:21 p. m.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83B037-784C-F3F7-02C1-3635F41B64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56A39C-045E-FBCF-D21D-EF5A3A7712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4C72E-564C-4B7F-BA39-66B70215EE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066619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740BD-970B-4461-8B97-72B9D53D2E2A}" type="datetime8">
              <a:rPr lang="es-MX" smtClean="0"/>
              <a:t>19/06/2024 12:21 p. m.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27AA4-DF7A-447F-BDAA-FD0B3AB6D9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384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8307A-0023-C13C-F4C9-B13A63D16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778482-B03B-FA79-B0ED-40CA15DA5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DD881-6547-3237-78A2-A80414FC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15C2-1FD3-41C3-AE4E-F91FC767D7F5}" type="datetime1">
              <a:rPr lang="es-MX" smtClean="0"/>
              <a:t>19/06/2024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77A3F4-1558-A0DE-9A28-EE1E6A858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EB4301-35BF-6DED-B810-27FFB439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80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9FC88-5534-B084-1149-A133750D0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C6BD20-B83B-A3D2-116F-3B5736A68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DA2DBB-245F-E195-9AFD-73BF2372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136E-233F-4457-9E08-DB56D3760962}" type="datetime1">
              <a:rPr lang="es-MX" smtClean="0"/>
              <a:t>19/06/2024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C2B01-75FC-20E2-F0BE-666CD2DA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DBC37E-B9AC-B052-02ED-504F411E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06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26B0ED-93CA-C6A8-5A9C-9AC44E300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62DCDF-1443-6237-3D97-AC2BD9D5B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2D10B3-8DD3-1B07-0236-8A27BC0BB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41CE-B24C-4FD8-AB33-F3A9809BD065}" type="datetime1">
              <a:rPr lang="es-MX" smtClean="0"/>
              <a:t>19/06/2024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08A35D-E028-DBE3-16B0-8DAB60F4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86345E-EAF5-8E1D-8448-924F52C0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043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FFF71-34EC-48BC-8A33-18756D03A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D72EC6-39FE-9CB1-6FCB-58A8C63FC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38B2B6-2AE6-D3F2-BCF7-8B616EDF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F4E72-6F39-4D36-9748-2F07AB349025}" type="datetime1">
              <a:rPr lang="es-MX" smtClean="0"/>
              <a:t>19/06/2024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AAC92A-60C7-93FF-6BC5-119763FD4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7EA21A-5912-4E9C-D31A-609F7D33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60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6C72C-3F4E-06F3-0D31-67C36E59F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01D674-A3E8-1270-670D-438C3FE00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B53E9-2371-DD01-741D-33C2FEA2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6655-862B-483A-BCE4-3ACCFD6EB3A1}" type="datetime1">
              <a:rPr lang="es-MX" smtClean="0"/>
              <a:t>19/06/2024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D56598-31C5-2BAE-55D2-FDC859ECE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F8647D-FD82-A142-435D-C2B1F31C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78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7E38E-9764-771A-6753-5DC32C411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1D46BF-3B4E-64D4-C25E-97F427E596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B83B9B-9B51-2B75-2DE0-8116C5078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6A56EB-1BEE-782A-A0E8-A8BEF860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6B5C-232C-4C37-9166-0507A0A5854E}" type="datetime1">
              <a:rPr lang="es-MX" smtClean="0"/>
              <a:t>19/06/2024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F68EF3-3171-87B8-B8DD-D346FB014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9A610D-BD47-7ADE-3454-D89F2BE13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65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E75A3E-23E2-A39B-4747-B426EF35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054920-E93F-36EB-5F5A-B74C9E8AC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07F6A7-E2F9-43D6-5626-3230E4C35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D6223C-7783-B9EB-2254-6EDA5E241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1A2C9D-B943-49B7-F2DD-AD13E237E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E2DD84-56F0-EB39-E815-DB637687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A67C-B1B8-4CA7-9DFF-339309EB7BE0}" type="datetime1">
              <a:rPr lang="es-MX" smtClean="0"/>
              <a:t>19/06/2024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EBEB69-726F-77D9-3F08-D927C426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41201C-B743-2A64-07AF-2F83D2AA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863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1E57A-A9C7-F600-20DB-429DC2C7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3B7F4F-922D-773E-2B6A-27F6B602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D97C-196B-4ED9-9FB4-C68ECA9DD23A}" type="datetime1">
              <a:rPr lang="es-MX" smtClean="0"/>
              <a:t>19/06/2024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9E02CBD-664B-2DB9-CC40-78B604B2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549DCE-5CDB-886E-71AA-7A7306945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71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3E5DCC-67BA-C88A-90DC-57FB7C181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C800-55B9-47F2-AF8A-B090E7EC42F2}" type="datetime1">
              <a:rPr lang="es-MX" smtClean="0"/>
              <a:t>19/06/2024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8DB22E9-6DCC-3AE6-D26F-A1D45837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32460B-AEB5-08E1-E58E-BF11628B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11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2E999-2494-F069-0B0D-CCBD18A03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F4C216-D85C-559D-1486-49CFFD621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AF564B-3DBE-6A57-AC40-5A3B13E00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6C6D79-7A36-A25B-7846-E5F06D002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D6C7-6E44-464C-9B58-F149122E579F}" type="datetime1">
              <a:rPr lang="es-MX" smtClean="0"/>
              <a:t>19/06/2024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9071DA-3CD0-96D5-0DD9-8AD95DFC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FF5554-1574-B2C0-B64B-20B8C4C7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83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342538-AAB1-C685-A476-26E1D7EC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77A57E-6B88-ADBD-302B-25C7F527B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597F1B-9D32-725C-B73F-AF11F7EB0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5E4F00-A90A-0EA5-755D-404545C25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748C-A249-492D-A02B-5DD29FBFEC1C}" type="datetime1">
              <a:rPr lang="es-MX" smtClean="0"/>
              <a:t>19/06/2024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E9FCA8-1816-F2B7-C4DD-CCD6316AF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DFCA13-A915-E5B2-4710-9EC6054AE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06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E4C514-1B60-51D8-B02B-66E3E07D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56FC82-26FE-247C-884C-7AB5E0A8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269BFA-D3B0-5911-E5A6-B52E11B6A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F354A-8A22-46BF-8432-BA579613B417}" type="datetime1">
              <a:rPr lang="es-MX" smtClean="0"/>
              <a:t>19/06/2024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28282F-6EE9-5767-9FC3-4D8BA7E76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49DDAE-267B-61F1-66C6-818CAC76A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A5916-3E69-41B0-9401-E0C117B61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630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02B3929-8458-8EAD-EBA8-4E6A8B59F557}"/>
              </a:ext>
            </a:extLst>
          </p:cNvPr>
          <p:cNvSpPr/>
          <p:nvPr/>
        </p:nvSpPr>
        <p:spPr>
          <a:xfrm>
            <a:off x="0" y="6698746"/>
            <a:ext cx="6548436" cy="85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D7A180E-3AD5-E605-D811-BF1B8298C975}"/>
              </a:ext>
            </a:extLst>
          </p:cNvPr>
          <p:cNvSpPr/>
          <p:nvPr/>
        </p:nvSpPr>
        <p:spPr>
          <a:xfrm>
            <a:off x="6548436" y="6698747"/>
            <a:ext cx="5643563" cy="95250"/>
          </a:xfrm>
          <a:prstGeom prst="rect">
            <a:avLst/>
          </a:prstGeom>
          <a:solidFill>
            <a:srgbClr val="FF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sp>
        <p:nvSpPr>
          <p:cNvPr id="11" name="Cuadro de texto 1">
            <a:extLst>
              <a:ext uri="{FF2B5EF4-FFF2-40B4-BE49-F238E27FC236}">
                <a16:creationId xmlns:a16="http://schemas.microsoft.com/office/drawing/2014/main" id="{2080D3BC-4113-268E-7F9E-9063D1E29CA4}"/>
              </a:ext>
            </a:extLst>
          </p:cNvPr>
          <p:cNvSpPr txBox="1"/>
          <p:nvPr/>
        </p:nvSpPr>
        <p:spPr>
          <a:xfrm>
            <a:off x="2665144" y="759965"/>
            <a:ext cx="6838950" cy="2762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b="1" cap="small" spc="12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Formato de </a:t>
            </a:r>
            <a:r>
              <a:rPr lang="es-MX" sz="1100" b="1" cap="small" spc="120" dirty="0">
                <a:solidFill>
                  <a:srgbClr val="1F386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evidencias de impartición de </a:t>
            </a:r>
            <a:r>
              <a:rPr lang="es-MX" sz="1100" b="1" cap="small" spc="12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cursos de formación a lo largo de la vida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a 12">
            <a:extLst>
              <a:ext uri="{FF2B5EF4-FFF2-40B4-BE49-F238E27FC236}">
                <a16:creationId xmlns:a16="http://schemas.microsoft.com/office/drawing/2014/main" id="{E5A5C433-5EBA-3C41-67D2-D4363D048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48419"/>
              </p:ext>
            </p:extLst>
          </p:nvPr>
        </p:nvGraphicFramePr>
        <p:xfrm>
          <a:off x="586919" y="1116345"/>
          <a:ext cx="1083222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877">
                  <a:extLst>
                    <a:ext uri="{9D8B030D-6E8A-4147-A177-3AD203B41FA5}">
                      <a16:colId xmlns:a16="http://schemas.microsoft.com/office/drawing/2014/main" val="2004053500"/>
                    </a:ext>
                  </a:extLst>
                </a:gridCol>
                <a:gridCol w="4845466">
                  <a:extLst>
                    <a:ext uri="{9D8B030D-6E8A-4147-A177-3AD203B41FA5}">
                      <a16:colId xmlns:a16="http://schemas.microsoft.com/office/drawing/2014/main" val="1824979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44240572"/>
                    </a:ext>
                  </a:extLst>
                </a:gridCol>
                <a:gridCol w="1441058">
                  <a:extLst>
                    <a:ext uri="{9D8B030D-6E8A-4147-A177-3AD203B41FA5}">
                      <a16:colId xmlns:a16="http://schemas.microsoft.com/office/drawing/2014/main" val="1623262872"/>
                    </a:ext>
                  </a:extLst>
                </a:gridCol>
                <a:gridCol w="3189539">
                  <a:extLst>
                    <a:ext uri="{9D8B030D-6E8A-4147-A177-3AD203B41FA5}">
                      <a16:colId xmlns:a16="http://schemas.microsoft.com/office/drawing/2014/main" val="27904320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MX" sz="900" dirty="0">
                          <a:solidFill>
                            <a:schemeClr val="tx2"/>
                          </a:solidFill>
                        </a:rPr>
                        <a:t>Nombre del curso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9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9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900" dirty="0">
                          <a:solidFill>
                            <a:schemeClr val="tx2"/>
                          </a:solidFill>
                        </a:rPr>
                        <a:t>Clave de registro:</a:t>
                      </a:r>
                    </a:p>
                  </a:txBody>
                  <a:tcPr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900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779690"/>
                  </a:ext>
                </a:extLst>
              </a:tr>
            </a:tbl>
          </a:graphicData>
        </a:graphic>
      </p:graphicFrame>
      <p:sp>
        <p:nvSpPr>
          <p:cNvPr id="13" name="Marcador de fecha 12">
            <a:extLst>
              <a:ext uri="{FF2B5EF4-FFF2-40B4-BE49-F238E27FC236}">
                <a16:creationId xmlns:a16="http://schemas.microsoft.com/office/drawing/2014/main" id="{1FE18EF3-645D-9A91-A097-B5EC4A77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33588"/>
            <a:ext cx="2743200" cy="365125"/>
          </a:xfrm>
        </p:spPr>
        <p:txBody>
          <a:bodyPr/>
          <a:lstStyle/>
          <a:p>
            <a:fld id="{AF1031FA-ADD4-4DA2-9E33-F043160B30F2}" type="datetime1">
              <a:rPr lang="es-MX" sz="900" smtClean="0"/>
              <a:t>19/06/2024</a:t>
            </a:fld>
            <a:endParaRPr lang="es-MX" sz="9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02889FF-007A-0461-65F1-03DCD90E38AA}"/>
              </a:ext>
            </a:extLst>
          </p:cNvPr>
          <p:cNvSpPr/>
          <p:nvPr/>
        </p:nvSpPr>
        <p:spPr>
          <a:xfrm>
            <a:off x="688473" y="1634775"/>
            <a:ext cx="5212934" cy="185310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2DB5F79-6E0A-80E3-858A-51EF5E4116F7}"/>
              </a:ext>
            </a:extLst>
          </p:cNvPr>
          <p:cNvSpPr/>
          <p:nvPr/>
        </p:nvSpPr>
        <p:spPr>
          <a:xfrm>
            <a:off x="6206207" y="1634775"/>
            <a:ext cx="5212934" cy="185310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D50B554-4A80-B0AB-5BED-CAB0523BD74D}"/>
              </a:ext>
            </a:extLst>
          </p:cNvPr>
          <p:cNvSpPr/>
          <p:nvPr/>
        </p:nvSpPr>
        <p:spPr>
          <a:xfrm>
            <a:off x="688473" y="3532963"/>
            <a:ext cx="5212934" cy="187585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998FA9C-106C-2412-0D76-B7E130AA31B4}"/>
              </a:ext>
            </a:extLst>
          </p:cNvPr>
          <p:cNvSpPr/>
          <p:nvPr/>
        </p:nvSpPr>
        <p:spPr>
          <a:xfrm>
            <a:off x="6206207" y="3526903"/>
            <a:ext cx="5212934" cy="188191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9DBD2E1-5933-6B78-6C2A-1DEC246F859E}"/>
              </a:ext>
            </a:extLst>
          </p:cNvPr>
          <p:cNvSpPr txBox="1"/>
          <p:nvPr/>
        </p:nvSpPr>
        <p:spPr>
          <a:xfrm>
            <a:off x="2006766" y="2406453"/>
            <a:ext cx="212790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>
                    <a:lumMod val="85000"/>
                  </a:schemeClr>
                </a:solidFill>
              </a:rPr>
              <a:t>Foto de inicio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1B6B97E-5349-267D-8963-85A708A18679}"/>
              </a:ext>
            </a:extLst>
          </p:cNvPr>
          <p:cNvSpPr txBox="1"/>
          <p:nvPr/>
        </p:nvSpPr>
        <p:spPr>
          <a:xfrm>
            <a:off x="7890264" y="2441947"/>
            <a:ext cx="212790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>
                    <a:lumMod val="85000"/>
                  </a:schemeClr>
                </a:solidFill>
              </a:rPr>
              <a:t>Foto de desarrollo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8EA0B10-812D-C937-C643-024D5CEFBDA1}"/>
              </a:ext>
            </a:extLst>
          </p:cNvPr>
          <p:cNvSpPr txBox="1"/>
          <p:nvPr/>
        </p:nvSpPr>
        <p:spPr>
          <a:xfrm>
            <a:off x="2006765" y="4214276"/>
            <a:ext cx="212790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>
                    <a:lumMod val="85000"/>
                  </a:schemeClr>
                </a:solidFill>
              </a:rPr>
              <a:t>Foto de dinámica o actividad grupal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B72E30-A1E8-34F9-B08D-A142C36990E4}"/>
              </a:ext>
            </a:extLst>
          </p:cNvPr>
          <p:cNvSpPr txBox="1"/>
          <p:nvPr/>
        </p:nvSpPr>
        <p:spPr>
          <a:xfrm>
            <a:off x="7890264" y="4389955"/>
            <a:ext cx="212790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1">
                    <a:lumMod val="85000"/>
                  </a:schemeClr>
                </a:solidFill>
              </a:rPr>
              <a:t>Foto de cierre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DE716FB-08CD-568A-D59A-FE68B5E704B1}"/>
              </a:ext>
            </a:extLst>
          </p:cNvPr>
          <p:cNvSpPr txBox="1"/>
          <p:nvPr/>
        </p:nvSpPr>
        <p:spPr>
          <a:xfrm>
            <a:off x="960117" y="6422827"/>
            <a:ext cx="3410054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Nombre completo del instructor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5D2C380-3F19-37C2-CB22-72D3ADD7D763}"/>
              </a:ext>
            </a:extLst>
          </p:cNvPr>
          <p:cNvSpPr txBox="1"/>
          <p:nvPr/>
        </p:nvSpPr>
        <p:spPr>
          <a:xfrm>
            <a:off x="7504427" y="6428888"/>
            <a:ext cx="3410054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Director(a) </a:t>
            </a:r>
            <a:r>
              <a:rPr lang="es-MX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CVDR/CIITA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5DF80DE-6E9B-A965-3279-DE1F9A4BB884}"/>
              </a:ext>
            </a:extLst>
          </p:cNvPr>
          <p:cNvCxnSpPr/>
          <p:nvPr/>
        </p:nvCxnSpPr>
        <p:spPr>
          <a:xfrm>
            <a:off x="1249040" y="6416466"/>
            <a:ext cx="269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708B8BE-3E1B-5072-AD28-B8A2CA101C30}"/>
              </a:ext>
            </a:extLst>
          </p:cNvPr>
          <p:cNvCxnSpPr/>
          <p:nvPr/>
        </p:nvCxnSpPr>
        <p:spPr>
          <a:xfrm>
            <a:off x="7800886" y="6433588"/>
            <a:ext cx="269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407DA39-E530-C28B-1A2F-28EBB34A3BA3}"/>
              </a:ext>
            </a:extLst>
          </p:cNvPr>
          <p:cNvSpPr txBox="1"/>
          <p:nvPr/>
        </p:nvSpPr>
        <p:spPr>
          <a:xfrm>
            <a:off x="2260828" y="6218143"/>
            <a:ext cx="6683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Firma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30F6032-130F-3A6C-CCF1-EBB3D45A2606}"/>
              </a:ext>
            </a:extLst>
          </p:cNvPr>
          <p:cNvSpPr txBox="1"/>
          <p:nvPr/>
        </p:nvSpPr>
        <p:spPr>
          <a:xfrm>
            <a:off x="8812674" y="6243187"/>
            <a:ext cx="6683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Firma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0F8A91E0-B025-B579-17EE-133E4DFA837D}"/>
              </a:ext>
            </a:extLst>
          </p:cNvPr>
          <p:cNvSpPr/>
          <p:nvPr/>
        </p:nvSpPr>
        <p:spPr>
          <a:xfrm>
            <a:off x="4920927" y="5504530"/>
            <a:ext cx="2252985" cy="110200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>
                    <a:lumMod val="85000"/>
                  </a:schemeClr>
                </a:solidFill>
              </a:rPr>
              <a:t>Sello</a:t>
            </a:r>
          </a:p>
        </p:txBody>
      </p:sp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F349DB8D-6C74-D1A6-3CBB-949D9F6CE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894" y="33882"/>
            <a:ext cx="2714625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2055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DVDR</dc:creator>
  <cp:lastModifiedBy>DVDR</cp:lastModifiedBy>
  <cp:revision>4</cp:revision>
  <cp:lastPrinted>2023-06-02T19:03:58Z</cp:lastPrinted>
  <dcterms:created xsi:type="dcterms:W3CDTF">2023-06-02T18:53:59Z</dcterms:created>
  <dcterms:modified xsi:type="dcterms:W3CDTF">2024-06-19T18:23:45Z</dcterms:modified>
</cp:coreProperties>
</file>